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8288000" cy="10287000"/>
  <p:notesSz cx="6858000" cy="9144000"/>
  <p:embeddedFontLst>
    <p:embeddedFont>
      <p:font typeface="Assistant Regular" panose="020B0604020202020204" charset="-79"/>
      <p:regular r:id="rId19"/>
    </p:embeddedFont>
    <p:embeddedFont>
      <p:font typeface="Heebo Black" pitchFamily="2" charset="-79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2" y="7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pexels.com/fr-fr/photo/code-coder-homme-macro-879109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76670" y="-2295864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372600" y="5600700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01847" y="2990492"/>
            <a:ext cx="11484305" cy="4428948"/>
            <a:chOff x="0" y="266700"/>
            <a:chExt cx="15312407" cy="5905264"/>
          </a:xfrm>
        </p:grpSpPr>
        <p:sp>
          <p:nvSpPr>
            <p:cNvPr id="5" name="TextBox 5"/>
            <p:cNvSpPr txBox="1"/>
            <p:nvPr/>
          </p:nvSpPr>
          <p:spPr>
            <a:xfrm>
              <a:off x="0" y="266700"/>
              <a:ext cx="15312407" cy="4907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13999" b="1" spc="279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EthenaFun Game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52164"/>
              <a:ext cx="15312407" cy="51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Blockchain Gaming Experience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5200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87580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924F3-B9CC-09C9-B989-87B7C9B79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10515D-7ED6-5B2E-394A-0E9477A2A66E}"/>
              </a:ext>
            </a:extLst>
          </p:cNvPr>
          <p:cNvSpPr/>
          <p:nvPr/>
        </p:nvSpPr>
        <p:spPr>
          <a:xfrm rot="2126705">
            <a:off x="14184310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0BFD18A-9C5B-9DC0-EA76-C330F40A5091}"/>
              </a:ext>
            </a:extLst>
          </p:cNvPr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A11D030-1202-D790-56F6-7DA3E8A4CE15}"/>
              </a:ext>
            </a:extLst>
          </p:cNvPr>
          <p:cNvSpPr txBox="1"/>
          <p:nvPr/>
        </p:nvSpPr>
        <p:spPr>
          <a:xfrm>
            <a:off x="2610279" y="1095375"/>
            <a:ext cx="758123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Future Roadmap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92D5E24-CBB9-E710-88FC-CACBD295C274}"/>
              </a:ext>
            </a:extLst>
          </p:cNvPr>
          <p:cNvSpPr/>
          <p:nvPr/>
        </p:nvSpPr>
        <p:spPr>
          <a:xfrm>
            <a:off x="10287000" y="-66924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2901D0-165B-AED2-6CFA-726A1D822366}"/>
              </a:ext>
            </a:extLst>
          </p:cNvPr>
          <p:cNvSpPr/>
          <p:nvPr/>
        </p:nvSpPr>
        <p:spPr>
          <a:xfrm>
            <a:off x="1616251" y="38481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77A1D5E-BC69-F77D-A574-73BED55E913B}"/>
              </a:ext>
            </a:extLst>
          </p:cNvPr>
          <p:cNvSpPr txBox="1"/>
          <p:nvPr/>
        </p:nvSpPr>
        <p:spPr>
          <a:xfrm>
            <a:off x="3197830" y="3938502"/>
            <a:ext cx="8689370" cy="1179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Working on these other web3 games functionalities- Need web3 integration the ready to use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C001E54-B5C3-AFBA-3BDB-52FDA060E3D0}"/>
              </a:ext>
            </a:extLst>
          </p:cNvPr>
          <p:cNvSpPr/>
          <p:nvPr/>
        </p:nvSpPr>
        <p:spPr>
          <a:xfrm>
            <a:off x="16402561" y="19431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1B51285-7CF1-743B-01A5-BBF9DD2C30F4}"/>
              </a:ext>
            </a:extLst>
          </p:cNvPr>
          <p:cNvSpPr/>
          <p:nvPr/>
        </p:nvSpPr>
        <p:spPr>
          <a:xfrm>
            <a:off x="14317065" y="86774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DD9C-0F43-7A1B-0AE0-C9CFBC84A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86" y="5335437"/>
            <a:ext cx="6976033" cy="383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64E81-DF17-F529-C6AB-4EF99F5B8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6210300"/>
            <a:ext cx="5728355" cy="3590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C1C7FF-6488-5ACA-38F6-9C05E3DD0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4769" y="3084879"/>
            <a:ext cx="6271106" cy="42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3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8162" y="1095375"/>
            <a:ext cx="7707399" cy="22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Target customers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2558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>
            <a:off x="5592268" y="-6602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5523824"/>
            <a:ext cx="3511625" cy="3734476"/>
            <a:chOff x="0" y="0"/>
            <a:chExt cx="4682166" cy="4979302"/>
          </a:xfrm>
        </p:grpSpPr>
        <p:sp>
          <p:nvSpPr>
            <p:cNvPr id="7" name="TextBox 7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86318" y="5523824"/>
            <a:ext cx="3511625" cy="3734476"/>
            <a:chOff x="0" y="0"/>
            <a:chExt cx="4682166" cy="4979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43937" y="5523824"/>
            <a:ext cx="3511625" cy="3734476"/>
            <a:chOff x="0" y="0"/>
            <a:chExt cx="4682166" cy="497930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0279" y="1095375"/>
            <a:ext cx="5251271" cy="114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Pricing</a:t>
            </a:r>
          </a:p>
        </p:txBody>
      </p:sp>
      <p:sp>
        <p:nvSpPr>
          <p:cNvPr id="4" name="Freeform 4"/>
          <p:cNvSpPr/>
          <p:nvPr/>
        </p:nvSpPr>
        <p:spPr>
          <a:xfrm>
            <a:off x="9821880" y="1535036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01227" y="1219200"/>
            <a:ext cx="5333454" cy="1406908"/>
            <a:chOff x="0" y="0"/>
            <a:chExt cx="7111272" cy="1875878"/>
          </a:xfrm>
        </p:grpSpPr>
        <p:sp>
          <p:nvSpPr>
            <p:cNvPr id="6" name="TextBox 6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Basic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821880" y="4755882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201227" y="4440046"/>
            <a:ext cx="5333454" cy="1406908"/>
            <a:chOff x="0" y="0"/>
            <a:chExt cx="7111272" cy="18758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Advanced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821880" y="7976727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201227" y="7660892"/>
            <a:ext cx="5333454" cy="1406908"/>
            <a:chOff x="0" y="0"/>
            <a:chExt cx="7111272" cy="187587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Premium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-1092995" y="4267409"/>
            <a:ext cx="7406548" cy="8574875"/>
          </a:xfrm>
          <a:custGeom>
            <a:avLst/>
            <a:gdLst/>
            <a:ahLst/>
            <a:cxnLst/>
            <a:rect l="l" t="t" r="r" b="b"/>
            <a:pathLst>
              <a:path w="7406548" h="8574875">
                <a:moveTo>
                  <a:pt x="0" y="0"/>
                </a:moveTo>
                <a:lnTo>
                  <a:pt x="7406548" y="0"/>
                </a:lnTo>
                <a:lnTo>
                  <a:pt x="7406548" y="8574874"/>
                </a:lnTo>
                <a:lnTo>
                  <a:pt x="0" y="857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1506461"/>
            <a:ext cx="12593637" cy="2568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Tech Stack  and Web3 Components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1365" y="8267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54400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55636" y="1428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076447" y="-11493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626050" y="5593954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D93464-5404-0956-E201-51931AD5A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917378"/>
            <a:ext cx="7239000" cy="4137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21B123-55CC-EFCD-A4F5-2CD884A00CF1}"/>
              </a:ext>
            </a:extLst>
          </p:cNvPr>
          <p:cNvSpPr txBox="1"/>
          <p:nvPr/>
        </p:nvSpPr>
        <p:spPr>
          <a:xfrm>
            <a:off x="2590800" y="4369622"/>
            <a:ext cx="13411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It consists of various components such as Smart Contracts, Frontend Interface, Backend Server, and Blockchain Integration, each playing a crucial role in maintaining the game's functionality and fairness.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8434" y="6210300"/>
            <a:ext cx="4685566" cy="5424678"/>
          </a:xfrm>
          <a:custGeom>
            <a:avLst/>
            <a:gdLst/>
            <a:ahLst/>
            <a:cxnLst/>
            <a:rect l="l" t="t" r="r" b="b"/>
            <a:pathLst>
              <a:path w="4685566" h="5424678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22070" y="716311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204248" y="3287036"/>
            <a:ext cx="4958552" cy="3727202"/>
            <a:chOff x="0" y="-9525"/>
            <a:chExt cx="5086644" cy="4969601"/>
          </a:xfrm>
        </p:grpSpPr>
        <p:sp>
          <p:nvSpPr>
            <p:cNvPr id="9" name="TextBox 9"/>
            <p:cNvSpPr txBox="1"/>
            <p:nvPr/>
          </p:nvSpPr>
          <p:spPr>
            <a:xfrm>
              <a:off x="0" y="1882312"/>
              <a:ext cx="5086644" cy="3077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GB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Anyone can play this game; they just need USDe Token on the Ethena Network. They can play this with a minimum of 0.1 USDe.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086644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	Who Can use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-1418858" y="-1032625"/>
            <a:ext cx="4685566" cy="5424678"/>
          </a:xfrm>
          <a:custGeom>
            <a:avLst/>
            <a:gdLst/>
            <a:ahLst/>
            <a:cxnLst/>
            <a:rect l="l" t="t" r="r" b="b"/>
            <a:pathLst>
              <a:path w="4685566" h="5424678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78351" y="6313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AA619-39F9-6728-1025-D904ED398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873508"/>
            <a:ext cx="9103939" cy="533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0762" y="4686300"/>
            <a:ext cx="4943837" cy="1633536"/>
            <a:chOff x="-1" y="0"/>
            <a:chExt cx="6591782" cy="2178049"/>
          </a:xfrm>
        </p:grpSpPr>
        <p:sp>
          <p:nvSpPr>
            <p:cNvPr id="3" name="TextBox 3"/>
            <p:cNvSpPr txBox="1"/>
            <p:nvPr/>
          </p:nvSpPr>
          <p:spPr>
            <a:xfrm>
              <a:off x="-1" y="946942"/>
              <a:ext cx="659178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Full stack Blockchain Development learner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6185383" cy="7437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Arpit Singh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525229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17601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126705">
            <a:off x="14143828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658600" y="4461991"/>
            <a:ext cx="4770154" cy="242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Solo Dev </a:t>
            </a:r>
            <a:r>
              <a:rPr lang="en-US" sz="54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of this project</a:t>
            </a:r>
            <a:endParaRPr lang="en-US" sz="90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4EE8BE-6006-1512-EC89-480AB21DFA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81751"/>
            <a:ext cx="2423754" cy="24295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029" y="1104900"/>
            <a:ext cx="6383422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Contact me</a:t>
            </a:r>
          </a:p>
        </p:txBody>
      </p:sp>
      <p:sp>
        <p:nvSpPr>
          <p:cNvPr id="4" name="Freeform 4"/>
          <p:cNvSpPr/>
          <p:nvPr/>
        </p:nvSpPr>
        <p:spPr>
          <a:xfrm>
            <a:off x="3897249" y="82316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109722">
            <a:off x="-1332064" y="4856878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26705">
            <a:off x="13561059" y="-82037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584051" y="4326530"/>
            <a:ext cx="7758816" cy="4855570"/>
            <a:chOff x="0" y="-9525"/>
            <a:chExt cx="10345088" cy="6474093"/>
          </a:xfrm>
        </p:grpSpPr>
        <p:sp>
          <p:nvSpPr>
            <p:cNvPr id="9" name="TextBox 9"/>
            <p:cNvSpPr txBox="1"/>
            <p:nvPr/>
          </p:nvSpPr>
          <p:spPr>
            <a:xfrm>
              <a:off x="0" y="896141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https://ethenafun.vercel.app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345088" cy="715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EthenaFun Game (Ethena Hackathon)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47106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@arpitweb3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41440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Twitter/LinkedIn/Telegram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623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arpitsinghthakur321@gmail.com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65958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Email Address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861D-C868-C015-0667-D3CFF8D5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>
            <a:extLst>
              <a:ext uri="{FF2B5EF4-FFF2-40B4-BE49-F238E27FC236}">
                <a16:creationId xmlns:a16="http://schemas.microsoft.com/office/drawing/2014/main" id="{BA159D4E-D7DE-6D2F-B0B1-A114D3F0F738}"/>
              </a:ext>
            </a:extLst>
          </p:cNvPr>
          <p:cNvSpPr/>
          <p:nvPr/>
        </p:nvSpPr>
        <p:spPr>
          <a:xfrm>
            <a:off x="15269925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F2E496B-453D-66C2-51C6-F4882E000635}"/>
              </a:ext>
            </a:extLst>
          </p:cNvPr>
          <p:cNvSpPr/>
          <p:nvPr/>
        </p:nvSpPr>
        <p:spPr>
          <a:xfrm>
            <a:off x="14362297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C6F8F1C-1E7F-E742-73F5-C3023A30E603}"/>
              </a:ext>
            </a:extLst>
          </p:cNvPr>
          <p:cNvSpPr/>
          <p:nvPr/>
        </p:nvSpPr>
        <p:spPr>
          <a:xfrm rot="2126705">
            <a:off x="1388852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47EA1CB-64BB-9CFC-F8B9-E77B11CDF779}"/>
              </a:ext>
            </a:extLst>
          </p:cNvPr>
          <p:cNvSpPr txBox="1"/>
          <p:nvPr/>
        </p:nvSpPr>
        <p:spPr>
          <a:xfrm>
            <a:off x="1752600" y="3425426"/>
            <a:ext cx="78486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Thankyou </a:t>
            </a:r>
            <a:r>
              <a:rPr lang="en-IN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🙂</a:t>
            </a:r>
            <a:endParaRPr lang="en-US" sz="90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8101F-48E9-5FB1-903C-AA75C121E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53600" y="3425426"/>
            <a:ext cx="6305550" cy="4203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46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2581">
            <a:off x="-947269" y="5620650"/>
            <a:ext cx="5580921" cy="6536950"/>
          </a:xfrm>
          <a:custGeom>
            <a:avLst/>
            <a:gdLst/>
            <a:ahLst/>
            <a:cxnLst/>
            <a:rect l="l" t="t" r="r" b="b"/>
            <a:pathLst>
              <a:path w="5580921" h="6536950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77029" y="657715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5029" y="1104900"/>
            <a:ext cx="7812392" cy="254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Presentation 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51233" y="4734141"/>
            <a:ext cx="6931879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Introduction to EthenaFun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Problem &amp; Solution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Key features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How it works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Future Plans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TechStack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Who Can use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Developer Details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Thankyou</a:t>
            </a:r>
          </a:p>
        </p:txBody>
      </p:sp>
      <p:sp>
        <p:nvSpPr>
          <p:cNvPr id="7" name="Freeform 7"/>
          <p:cNvSpPr/>
          <p:nvPr/>
        </p:nvSpPr>
        <p:spPr>
          <a:xfrm rot="2126705">
            <a:off x="1506962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33877" y="1058608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9" name="Freeform 9"/>
          <p:cNvSpPr/>
          <p:nvPr/>
        </p:nvSpPr>
        <p:spPr>
          <a:xfrm>
            <a:off x="11549380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84568" y="871047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96758" y="752937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3750857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090214" y="-132496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88338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5029" y="1104900"/>
            <a:ext cx="6628971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Introduction EthenaFun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827" y="4893537"/>
            <a:ext cx="7842973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EthenaFun:  A Decentralized Gaming Platform</a:t>
            </a:r>
          </a:p>
          <a:p>
            <a:pPr algn="l">
              <a:lnSpc>
                <a:spcPts val="3600"/>
              </a:lnSpc>
            </a:pPr>
            <a:endParaRPr lang="en-GB" sz="30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Bonus Rewards: Enhances the gaming experience.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USDe Stablecoin: Provides stability and security.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Decentralized Network: Offers autonomy and security</a:t>
            </a:r>
            <a:b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(Ethena Network).</a:t>
            </a:r>
            <a:endParaRPr lang="en-US" sz="30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72114-B0D8-8613-5F04-BE12557A7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14" y="2997740"/>
            <a:ext cx="7935512" cy="465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reeform 6"/>
          <p:cNvSpPr/>
          <p:nvPr/>
        </p:nvSpPr>
        <p:spPr>
          <a:xfrm>
            <a:off x="8839200" y="2927619"/>
            <a:ext cx="8219431" cy="4792093"/>
          </a:xfrm>
          <a:custGeom>
            <a:avLst/>
            <a:gdLst/>
            <a:ahLst/>
            <a:cxnLst/>
            <a:rect l="l" t="t" r="r" b="b"/>
            <a:pathLst>
              <a:path w="9398000" h="19050000">
                <a:moveTo>
                  <a:pt x="9398000" y="19050000"/>
                </a:moveTo>
                <a:lnTo>
                  <a:pt x="0" y="19050000"/>
                </a:lnTo>
                <a:lnTo>
                  <a:pt x="0" y="0"/>
                </a:lnTo>
                <a:lnTo>
                  <a:pt x="9398000" y="0"/>
                </a:lnTo>
                <a:lnTo>
                  <a:pt x="9398000" y="19050000"/>
                </a:lnTo>
                <a:close/>
              </a:path>
            </a:pathLst>
          </a:custGeom>
          <a:blipFill>
            <a:blip r:embed="rId6"/>
            <a:stretch>
              <a:fillRect l="-42" r="-42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24800" y="1104900"/>
            <a:ext cx="85725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1623575" y="-8528550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81500" y="5461668"/>
            <a:ext cx="8572500" cy="2280252"/>
            <a:chOff x="0" y="0"/>
            <a:chExt cx="4682166" cy="3040336"/>
          </a:xfrm>
        </p:grpSpPr>
        <p:sp>
          <p:nvSpPr>
            <p:cNvPr id="8" name="TextBox 8"/>
            <p:cNvSpPr txBox="1"/>
            <p:nvPr/>
          </p:nvSpPr>
          <p:spPr>
            <a:xfrm>
              <a:off x="0" y="1207000"/>
              <a:ext cx="4682166" cy="183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GB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Lack of transparent and fair gaming options. 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Problem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6972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46408" cy="10287000"/>
          </a:xfrm>
          <a:custGeom>
            <a:avLst/>
            <a:gdLst/>
            <a:ahLst/>
            <a:cxnLst/>
            <a:rect l="l" t="t" r="r" b="b"/>
            <a:pathLst>
              <a:path w="6846408" h="10287000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r="-62760"/>
            </a:stretch>
          </a:blipFill>
        </p:spPr>
      </p:sp>
      <p:sp>
        <p:nvSpPr>
          <p:cNvPr id="3" name="Freeform 3"/>
          <p:cNvSpPr/>
          <p:nvPr/>
        </p:nvSpPr>
        <p:spPr>
          <a:xfrm rot="2126705">
            <a:off x="14246860" y="-710763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7483548" y="1104900"/>
            <a:ext cx="7000537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9000" y="4760343"/>
            <a:ext cx="8839199" cy="140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4000" b="1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EthenaFun</a:t>
            </a:r>
            <a:r>
              <a:rPr lang="en-GB" sz="4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offers a decentralized, provably fair betting experience with secure blockchain technology.</a:t>
            </a:r>
            <a:endParaRPr lang="en-US" sz="4000" dirty="0">
              <a:solidFill>
                <a:srgbClr val="33123B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496183" y="69710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0890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5E101-D669-6E72-A93A-71845D7888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17" y="3210096"/>
            <a:ext cx="2353446" cy="3958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18891" y="1104900"/>
            <a:ext cx="8554609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35111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34968" y="-57448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808872" y="5680543"/>
            <a:ext cx="3511625" cy="3126085"/>
            <a:chOff x="0" y="66675"/>
            <a:chExt cx="4682166" cy="4168113"/>
          </a:xfrm>
        </p:grpSpPr>
        <p:sp>
          <p:nvSpPr>
            <p:cNvPr id="9" name="TextBox 9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Automated token management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35374" y="5680543"/>
            <a:ext cx="3511625" cy="3126085"/>
            <a:chOff x="0" y="66675"/>
            <a:chExt cx="4682166" cy="41681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Real-time statistics and leaderboards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61875" y="5680543"/>
            <a:ext cx="3511625" cy="3126085"/>
            <a:chOff x="0" y="66675"/>
            <a:chExt cx="4682166" cy="416811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Bonus multipliers and rewards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A672B-C3B0-5AF6-5AFE-1F7952D0ECA7}"/>
              </a:ext>
            </a:extLst>
          </p:cNvPr>
          <p:cNvSpPr txBox="1"/>
          <p:nvPr/>
        </p:nvSpPr>
        <p:spPr>
          <a:xfrm>
            <a:off x="3581400" y="3619500"/>
            <a:ext cx="12573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EthenaFun offers a decentralized, provably fair betting experience with secure blockchain technology and engaging social features.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6707" y="-2461724"/>
            <a:ext cx="14428598" cy="6961798"/>
          </a:xfrm>
          <a:custGeom>
            <a:avLst/>
            <a:gdLst/>
            <a:ahLst/>
            <a:cxnLst/>
            <a:rect l="l" t="t" r="r" b="b"/>
            <a:pathLst>
              <a:path w="14428598" h="6961798">
                <a:moveTo>
                  <a:pt x="14428597" y="0"/>
                </a:moveTo>
                <a:lnTo>
                  <a:pt x="0" y="0"/>
                </a:lnTo>
                <a:lnTo>
                  <a:pt x="0" y="6961798"/>
                </a:lnTo>
                <a:lnTo>
                  <a:pt x="14428597" y="6961798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15029" y="1084674"/>
            <a:ext cx="6628971" cy="225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How it </a:t>
            </a:r>
          </a:p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92544" y="4044106"/>
            <a:ext cx="6216654" cy="512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Connect Wallet </a:t>
            </a: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b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Select Bet Amount </a:t>
            </a: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endParaRPr lang="en-GB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Play Head or Tail </a:t>
            </a: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endParaRPr lang="en-GB" sz="48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Monitor Game Stats &gt;</a:t>
            </a:r>
          </a:p>
          <a:p>
            <a:pPr algn="l">
              <a:lnSpc>
                <a:spcPts val="3600"/>
              </a:lnSpc>
            </a:pPr>
            <a:endParaRPr lang="en-GB" sz="48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Collect Winnings</a:t>
            </a:r>
          </a:p>
          <a:p>
            <a:pPr algn="l">
              <a:lnSpc>
                <a:spcPts val="3600"/>
              </a:lnSpc>
            </a:pPr>
            <a:endParaRPr lang="en-GB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</a:t>
            </a:r>
            <a:r>
              <a:rPr lang="en-IN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😀🤑💸</a:t>
            </a:r>
            <a:endParaRPr lang="en-US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080249" y="8538745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55872" y="6339335"/>
            <a:ext cx="4606857" cy="5333553"/>
          </a:xfrm>
          <a:custGeom>
            <a:avLst/>
            <a:gdLst/>
            <a:ahLst/>
            <a:cxnLst/>
            <a:rect l="l" t="t" r="r" b="b"/>
            <a:pathLst>
              <a:path w="4606857" h="5333553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89553" y="436935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684026-E67A-4329-0D1A-EA21FB69F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251" y="679695"/>
            <a:ext cx="6628971" cy="8615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0C9EC6-D050-E7B1-D229-E4BAFE7D4D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0" y="6447742"/>
            <a:ext cx="4486901" cy="3429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5804">
            <a:off x="10682967" y="3706429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709566">
            <a:off x="-4038325" y="-8075025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99868" y="-16396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115362" y="3038105"/>
            <a:ext cx="4444106" cy="4210790"/>
          </a:xfrm>
          <a:custGeom>
            <a:avLst/>
            <a:gdLst/>
            <a:ahLst/>
            <a:cxnLst/>
            <a:rect l="l" t="t" r="r" b="b"/>
            <a:pathLst>
              <a:path w="4444106" h="4210790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14444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84448" y="3662547"/>
            <a:ext cx="6994529" cy="2961905"/>
            <a:chOff x="0" y="0"/>
            <a:chExt cx="9326039" cy="3949207"/>
          </a:xfrm>
        </p:grpSpPr>
        <p:sp>
          <p:nvSpPr>
            <p:cNvPr id="8" name="TextBox 8"/>
            <p:cNvSpPr txBox="1"/>
            <p:nvPr/>
          </p:nvSpPr>
          <p:spPr>
            <a:xfrm>
              <a:off x="0" y="76200"/>
              <a:ext cx="9326039" cy="1748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Solution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15871"/>
              <a:ext cx="9326039" cy="183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76325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452446" y="4376915"/>
            <a:ext cx="1769937" cy="1533169"/>
            <a:chOff x="0" y="0"/>
            <a:chExt cx="5791200" cy="5016500"/>
          </a:xfrm>
        </p:grpSpPr>
        <p:sp>
          <p:nvSpPr>
            <p:cNvPr id="12" name="Freeform 12"/>
            <p:cNvSpPr/>
            <p:nvPr/>
          </p:nvSpPr>
          <p:spPr>
            <a:xfrm>
              <a:off x="29210" y="2374900"/>
              <a:ext cx="5746750" cy="2523490"/>
            </a:xfrm>
            <a:custGeom>
              <a:avLst/>
              <a:gdLst/>
              <a:ahLst/>
              <a:cxnLst/>
              <a:rect l="l" t="t" r="r" b="b"/>
              <a:pathLst>
                <a:path w="5746750" h="252349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188720" y="0"/>
              <a:ext cx="3362960" cy="3525520"/>
            </a:xfrm>
            <a:custGeom>
              <a:avLst/>
              <a:gdLst/>
              <a:ahLst/>
              <a:cxnLst/>
              <a:rect l="l" t="t" r="r" b="b"/>
              <a:pathLst>
                <a:path w="3362960" h="352552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6705">
            <a:off x="14508332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0279" y="1095375"/>
            <a:ext cx="758123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Future Roadmap</a:t>
            </a:r>
          </a:p>
        </p:txBody>
      </p:sp>
      <p:sp>
        <p:nvSpPr>
          <p:cNvPr id="6" name="Freeform 6"/>
          <p:cNvSpPr/>
          <p:nvPr/>
        </p:nvSpPr>
        <p:spPr>
          <a:xfrm>
            <a:off x="10611022" y="-66924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6251" y="50673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7830" y="5487132"/>
            <a:ext cx="4763183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NFT gaming experience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6251" y="71247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97830" y="7544533"/>
            <a:ext cx="4763183" cy="8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Collaborations with other platforms</a:t>
            </a:r>
          </a:p>
        </p:txBody>
      </p:sp>
      <p:sp>
        <p:nvSpPr>
          <p:cNvPr id="15" name="Freeform 15"/>
          <p:cNvSpPr/>
          <p:nvPr/>
        </p:nvSpPr>
        <p:spPr>
          <a:xfrm>
            <a:off x="8895238" y="50673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0" y="5487132"/>
            <a:ext cx="4763183" cy="80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Enhanced community engagement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8895238" y="71247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0" y="7544533"/>
            <a:ext cx="4763183" cy="79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Expanding game offerings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409</Words>
  <Application>Microsoft Office PowerPoint</Application>
  <PresentationFormat>Custom</PresentationFormat>
  <Paragraphs>89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Heebo Black</vt:lpstr>
      <vt:lpstr>Assistant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dc:creator>Arpit Singh</dc:creator>
  <cp:lastModifiedBy>Arpit Singh</cp:lastModifiedBy>
  <cp:revision>5</cp:revision>
  <dcterms:created xsi:type="dcterms:W3CDTF">2006-08-16T00:00:00Z</dcterms:created>
  <dcterms:modified xsi:type="dcterms:W3CDTF">2024-12-18T03:37:08Z</dcterms:modified>
  <dc:identifier>DAGZbo0zz5Q</dc:identifier>
</cp:coreProperties>
</file>